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1" autoAdjust="0"/>
    <p:restoredTop sz="94660"/>
  </p:normalViewPr>
  <p:slideViewPr>
    <p:cSldViewPr snapToGrid="0">
      <p:cViewPr varScale="1">
        <p:scale>
          <a:sx n="63" d="100"/>
          <a:sy n="63" d="100"/>
        </p:scale>
        <p:origin x="91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BAE3-A34D-4340-A222-7C1732248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16" y="1978665"/>
            <a:ext cx="9253727" cy="1646302"/>
          </a:xfrm>
        </p:spPr>
        <p:txBody>
          <a:bodyPr/>
          <a:lstStyle/>
          <a:p>
            <a:pPr algn="ctr"/>
            <a:r>
              <a:rPr lang="en-US" dirty="0"/>
              <a:t>Harvest Hills South Neighborhood Association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254D3-653C-4483-8134-3F3C1E21E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8611" y="3505858"/>
            <a:ext cx="7766936" cy="2045167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Board Elections – May 12</a:t>
            </a:r>
            <a:r>
              <a:rPr lang="en-US" sz="3600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Tailgating at 6:30pm Northridge Elementary School Parking 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2D90BA-6074-40F2-A0B1-3C932F718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2760">
            <a:off x="8444946" y="451090"/>
            <a:ext cx="2066925" cy="220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86006E-1F19-4DBB-ADF1-0946EB373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36" y="381686"/>
            <a:ext cx="4000119" cy="1543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233E9F-EBC1-4053-9D6C-AEFF2D7D1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003" y="3864864"/>
            <a:ext cx="2734735" cy="2734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6C64E7-8C56-4A52-BF27-1703EF516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36" y="5431915"/>
            <a:ext cx="3845960" cy="132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614A9-8ACA-4B0F-95E6-83EFC7B0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CF370-1F19-4AEE-A3BF-9D37C8A58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4685"/>
            <a:ext cx="8596668" cy="4843715"/>
          </a:xfrm>
        </p:spPr>
        <p:txBody>
          <a:bodyPr>
            <a:noAutofit/>
          </a:bodyPr>
          <a:lstStyle/>
          <a:p>
            <a:r>
              <a:rPr lang="en-US" sz="2400" dirty="0"/>
              <a:t>6:30pm Meeting called to order</a:t>
            </a:r>
          </a:p>
          <a:p>
            <a:r>
              <a:rPr lang="en-US" sz="2400" dirty="0"/>
              <a:t>Elections and voting</a:t>
            </a:r>
          </a:p>
          <a:p>
            <a:r>
              <a:rPr lang="en-US" sz="2400" dirty="0"/>
              <a:t>Open discussion on Neighborhood Topics – We have been making updates to neighborhood and need your input on what other items  you would like to see happen here at Harvest Hills South. </a:t>
            </a:r>
          </a:p>
          <a:p>
            <a:r>
              <a:rPr lang="en-US" sz="2400" dirty="0"/>
              <a:t>Meeting adjourn between 7:30-8:00pm</a:t>
            </a:r>
          </a:p>
          <a:p>
            <a:r>
              <a:rPr lang="en-US" sz="2400" dirty="0"/>
              <a:t>We have a great neighborhood – come join us and let’s continue to make a difference. Harvest Hills South received the Neighbor of the Year Award for 2022 over Ward 1 in Oklahoma City. </a:t>
            </a:r>
          </a:p>
        </p:txBody>
      </p:sp>
    </p:spTree>
    <p:extLst>
      <p:ext uri="{BB962C8B-B14F-4D97-AF65-F5344CB8AC3E}">
        <p14:creationId xmlns:p14="http://schemas.microsoft.com/office/powerpoint/2010/main" val="196467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B0EE-6026-4549-B20C-F93249D5B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Vice President – 2 Year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EA0A4-844F-4657-B64A-98926C832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/>
              <a:t>The 1st Vice President shall:</a:t>
            </a:r>
          </a:p>
          <a:p>
            <a:r>
              <a:rPr lang="en-US" sz="2400" dirty="0"/>
              <a:t>Perform the duties of the President in his/her absence.</a:t>
            </a:r>
          </a:p>
          <a:p>
            <a:pPr lvl="2"/>
            <a:r>
              <a:rPr lang="en-US" sz="2400" dirty="0"/>
              <a:t>He/she shall fill, by succession, the vacancy of President in the case of resignation.</a:t>
            </a:r>
          </a:p>
          <a:p>
            <a:pPr lvl="2"/>
            <a:r>
              <a:rPr lang="en-US" sz="2400" dirty="0"/>
              <a:t>Schedule, reserve and arrange neighborhood meeting facility.</a:t>
            </a:r>
          </a:p>
          <a:p>
            <a:pPr lvl="2"/>
            <a:r>
              <a:rPr lang="en-US" sz="2400" dirty="0"/>
              <a:t>Sign checks as required.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13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F258-D0B3-4CB6-9E02-D219D3694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consider volunteering for one of the following positions. We need your support!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AD9B7-FB11-48BF-B061-29812A7E4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108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Vice President</a:t>
            </a:r>
          </a:p>
          <a:p>
            <a:r>
              <a:rPr lang="en-US" sz="2400" dirty="0"/>
              <a:t>Secretary</a:t>
            </a:r>
          </a:p>
          <a:p>
            <a:r>
              <a:rPr lang="en-US" sz="2400" dirty="0"/>
              <a:t>Newsletter – Social Media</a:t>
            </a:r>
          </a:p>
          <a:p>
            <a:r>
              <a:rPr lang="en-US" sz="2400" dirty="0"/>
              <a:t>Welcome Committee Chair</a:t>
            </a:r>
          </a:p>
          <a:p>
            <a:endParaRPr lang="en-US" sz="2400" dirty="0"/>
          </a:p>
          <a:p>
            <a:r>
              <a:rPr lang="en-US" sz="2400" dirty="0"/>
              <a:t>Email: </a:t>
            </a:r>
            <a:r>
              <a:rPr lang="en-US" sz="2400" dirty="0" err="1"/>
              <a:t>Harvesthillssouth</a:t>
            </a:r>
            <a:r>
              <a:rPr lang="en-US" sz="2400" dirty="0"/>
              <a:t>@ gmail.com to submit any nominations. You may nominate yourself. Nominations will also be taken at the meeting. </a:t>
            </a:r>
          </a:p>
          <a:p>
            <a:r>
              <a:rPr lang="en-US" sz="2400" dirty="0"/>
              <a:t>We have heard from the school and possibly this fall they will reopen to allow us to meet in cafeteria again. </a:t>
            </a:r>
          </a:p>
        </p:txBody>
      </p:sp>
    </p:spTree>
    <p:extLst>
      <p:ext uri="{BB962C8B-B14F-4D97-AF65-F5344CB8AC3E}">
        <p14:creationId xmlns:p14="http://schemas.microsoft.com/office/powerpoint/2010/main" val="1912712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B22F-1521-46C2-8EC5-A0293D59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Secretary – 2 Year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17CDD-33B4-4D70-B82D-BDC27BE52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2400" dirty="0"/>
              <a:t>Keep and distribute minutes of the association and executive board meetings.</a:t>
            </a:r>
          </a:p>
          <a:p>
            <a:pPr lvl="2"/>
            <a:r>
              <a:rPr lang="en-US" sz="2400" dirty="0"/>
              <a:t>Keep archive of association documentation as appropriate.</a:t>
            </a:r>
          </a:p>
          <a:p>
            <a:pPr marL="914400" lvl="2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02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FF9C2-8A0B-4E05-9D00-877CEC8A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Newsletter – Social Media – 2 Year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2D9D3-9F8E-4DC8-93C6-9D37F5350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sz="2400" dirty="0"/>
              <a:t>Prepare newsletter prior to each neighborhood meeting and as needed.</a:t>
            </a:r>
          </a:p>
          <a:p>
            <a:pPr lvl="2"/>
            <a:r>
              <a:rPr lang="en-US" sz="2400" dirty="0"/>
              <a:t>Coordinate printing of newsletter</a:t>
            </a:r>
          </a:p>
          <a:p>
            <a:pPr lvl="2"/>
            <a:r>
              <a:rPr lang="en-US" sz="2400" dirty="0"/>
              <a:t>Distribute newsletter to Block Captain Chairperson.</a:t>
            </a:r>
          </a:p>
          <a:p>
            <a:pPr lvl="2"/>
            <a:r>
              <a:rPr lang="en-US" sz="2400" dirty="0"/>
              <a:t>Post an electronic copy of the newsletter to the website.</a:t>
            </a:r>
          </a:p>
          <a:p>
            <a:pPr lvl="2"/>
            <a:r>
              <a:rPr lang="en-US" sz="2400" dirty="0"/>
              <a:t>E-mail newsletters to interested city officials and local neighborhood organizations.</a:t>
            </a:r>
          </a:p>
          <a:p>
            <a:pPr lvl="2"/>
            <a:r>
              <a:rPr lang="en-US" sz="2400" dirty="0"/>
              <a:t>Maintain and update neighborhood website.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07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6A6F7-C08C-44DF-A9AE-5B6BC8585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Committee Chair – 2 Year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B79F2-2653-4167-8038-EA78D5360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262" y="1758253"/>
            <a:ext cx="8596668" cy="3880773"/>
          </a:xfrm>
        </p:spPr>
        <p:txBody>
          <a:bodyPr>
            <a:normAutofit/>
          </a:bodyPr>
          <a:lstStyle/>
          <a:p>
            <a:pPr lvl="2"/>
            <a:r>
              <a:rPr lang="en-US" sz="2400" dirty="0"/>
              <a:t>Meet New HHS Residents and provide a Welcome Packet.</a:t>
            </a:r>
          </a:p>
          <a:p>
            <a:pPr lvl="2"/>
            <a:r>
              <a:rPr lang="en-US" sz="2400" dirty="0"/>
              <a:t>Coordinate contact information with 2</a:t>
            </a:r>
            <a:r>
              <a:rPr lang="en-US" sz="2400" baseline="30000" dirty="0"/>
              <a:t>nd</a:t>
            </a:r>
            <a:r>
              <a:rPr lang="en-US" sz="2400" dirty="0"/>
              <a:t> Vice President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420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341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Harvest Hills South Neighborhood Association</vt:lpstr>
      <vt:lpstr>Meeting Agenda</vt:lpstr>
      <vt:lpstr>1St Vice President – 2 Year Term</vt:lpstr>
      <vt:lpstr>Please consider volunteering for one of the following positions. We need your support! </vt:lpstr>
      <vt:lpstr>Secretary – 2 Year Term</vt:lpstr>
      <vt:lpstr>Newsletter – Social Media – 2 Year Term</vt:lpstr>
      <vt:lpstr>Welcome Committee Chair – 2 Year Term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Harvest Hills South Neighborhood Association</dc:title>
  <dc:creator>Maguire (US), Jaclynn D</dc:creator>
  <cp:lastModifiedBy>Maguire (US), Jaclynn D</cp:lastModifiedBy>
  <cp:revision>5</cp:revision>
  <dcterms:created xsi:type="dcterms:W3CDTF">2022-05-03T12:50:34Z</dcterms:created>
  <dcterms:modified xsi:type="dcterms:W3CDTF">2022-05-04T12:11:24Z</dcterms:modified>
</cp:coreProperties>
</file>